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386FE-D11E-C0AE-6E7E-756726544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B1BC3-3ABF-C1DF-0CD3-6FE9DE836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A697E-2702-BE10-628F-8A1D37B0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06E58-1AFD-40E5-FDE8-9D536119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EBE7A-A9D8-7135-4238-9701AB92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2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9605-F521-B385-CDFF-615542B81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AEE19-7109-8213-7275-7F61BA0B4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40C44-42EC-A3E5-ECF6-D23F5C40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EA554-DA54-F917-E8F3-A900566DC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1D83D-1D1A-0564-6A4B-4F961A38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1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B59228-855F-8E7F-881D-6D1F3ACB0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684AE0-695E-E06C-B886-6CFC96E7D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E7BF8-5D32-1B76-0199-853C337BE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FB918-DEEB-38FF-9823-7014AC0F3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8B47A-5C68-EFB4-5FA2-DE2DC6BB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5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B717-472E-99D6-5834-BC533C82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ABE1F-CE81-F1F6-FF57-4DD08A018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C99A9-AA70-AB72-5C64-C6095D4A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507BB-1E57-28D9-E2FF-2D530158D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8B595-01B6-88B9-1F25-7AC2D111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0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588F-4CCC-D750-9110-89A2DC354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25178-1B2F-7647-6A72-B8C62BEB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95F01-702B-C714-CA05-BD0D1619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E5002-FFE5-CAD6-4D1D-5507883A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C80EF-426F-E4C8-CA50-5F469EBF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174A-8574-E545-47FA-826E5876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DE535-4D92-739E-79AF-A457BA929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6470B-611E-CD5B-314F-E546B5371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8BD5E-363B-B6F5-C27A-24CF106B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D8915-A982-18B6-74A7-7949459A4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9B877-9538-23CC-B048-5F9717076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9B76-1374-5D06-8B24-93E08F08B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5343F-FE6E-D733-F805-ACB44E84F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BCE76-6D20-8591-0718-DDA2A823F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06E16-1E7B-E38A-3891-2D9D60957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5F5B3-78C5-AC57-CA85-5FBDB510E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B86CE-0E69-0FFB-E042-A0621D0B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94C91-0C5A-3E16-07D8-E71EB414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AE498E-51BB-3A33-3366-B5EEEFB8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0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E672C-1DCB-6B9F-6CC9-F7AE0955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AD8719-06F8-4DB3-9F91-D44423C5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436AA-1B5E-B1BA-B48B-A7BDD7A6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457F6-3DF5-EF5E-C6CA-C16C202F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6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FCDE53-581D-159F-056B-1CE84A877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9E8EFA-DE21-C9ED-D08E-6D0300E4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6CFED-59EB-AA5B-E892-76C3A5BB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BFAF-A4B3-75BF-9D3D-5190C03AF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6C92-A7F2-677E-0A2B-7C27F76B1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D153C-6A11-09F1-A515-F29FFDF62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42FCE-CB1B-BE3F-F169-BD7391B0C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648E2-9894-90F1-1D40-CFF4F728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033B5-9D79-CADB-F340-4BB5152B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8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F82A-794D-EA24-EFBA-656EAB12A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B28FD2-ECB2-38F6-E435-05A8E5464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B38DD-3ECB-B619-2351-A4934766A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E3114-1CB8-43B1-6A9A-75152DC78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15D8A-93A6-4147-C416-BF4BF2AF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65119-7949-BF6B-097B-4DFAB562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8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C91869-C379-0D06-04A2-83030326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EB582-FB5E-4391-EDCE-AC405D4AD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9F157-084F-094A-AA5C-59ADD2CFA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FFE55-504B-405E-8695-77F7BCC77A6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4D283-A7AA-47B5-9ADE-078FC0F59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DFE2E-781B-F235-693E-65F06086C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258F6F-F8E0-4D02-85F3-4DB459094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3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bcnews.go.com/US/video/domestic-terrorism-6391129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story.com/videos/oklahoma-city-bombing-why-did-it-occur-who-was-behind-i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1850-2EA4-D762-3226-D17A00D31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Slideshow for Pre DVE Lesson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8286C-697B-7F69-69AF-1807658135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Canva slides:</a:t>
            </a:r>
          </a:p>
          <a:p>
            <a:r>
              <a:rPr lang="en-US" dirty="0"/>
              <a:t>Pre DVE Lesson Fall 2024 in CELL Education Folder</a:t>
            </a:r>
          </a:p>
        </p:txBody>
      </p:sp>
    </p:spTree>
    <p:extLst>
      <p:ext uri="{BB962C8B-B14F-4D97-AF65-F5344CB8AC3E}">
        <p14:creationId xmlns:p14="http://schemas.microsoft.com/office/powerpoint/2010/main" val="3175210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3D8F-ACD7-3F44-CE08-E8329940B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Verdicts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58C3F-D968-2EEA-EFA5-BE4DD1AAD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1: Guilty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Conspiracy to use a weapon of mass destruction against persons in the United States and against federal property, resulting in death, grievous bodily injury and destruction of the building.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2: Guilty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a weapon of mass destruction, resulting in death and personal injury.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3: Guilty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Destruction by explosive of a federal building, causing death and injury.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COUNTS 4-11: Guilty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First-degree murder of eight federal law enforcement officers.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4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CFF07-45DB-AD25-A935-977411BD9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FBI Definition of Domestic Terrorism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287BB-F3A3-BC22-55DD-28C2F8CF3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Violent, criminal acts committed by individuals and/or groups to further ideological goals stemming from domestic influences, such as those of a political, religious, social, racial, or environmental nature.</a:t>
            </a:r>
          </a:p>
        </p:txBody>
      </p:sp>
    </p:spTree>
    <p:extLst>
      <p:ext uri="{BB962C8B-B14F-4D97-AF65-F5344CB8AC3E}">
        <p14:creationId xmlns:p14="http://schemas.microsoft.com/office/powerpoint/2010/main" val="1950004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803A-E660-3798-01BB-56A10C97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definition of Domestic Terrorism/Violent Extremism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390B-19C0-D3D4-C582-A59B8C18D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1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463F1-2541-5397-4E24-A4AF8060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9B96C-E2DA-6995-5641-65388B0CD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Was the Oklahoma City Bombing an act of DVE,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230059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55E9A-E25B-0AA9-C53A-CC60A2170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characteristics of DVE?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74637-CBE9-F9EE-DA87-17204D452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68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C282-4DD4-F6AE-FE69-8F5C0F72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code of conduct in keeping communities safe from DVE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0BF-0B31-46CD-080C-19199FEE9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0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646C-70D0-F9F1-586A-6C0F7E63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thecell.org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4669-C712-F6C3-1A7D-94866B4D0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the following questions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 Mission Statement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1 or 2 global security issues they think the U.S. face today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Champion Change tab (2 national security experts)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1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ADE36-A9D2-6D5F-B146-42C9D1E4E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CELL </a:t>
            </a:r>
            <a:br>
              <a:rPr lang="en-US" dirty="0"/>
            </a:br>
            <a:r>
              <a:rPr lang="en-US" dirty="0"/>
              <a:t>(Counterterrorism Education Learning Lab)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EF22A-F84C-75C1-6D0A-B180192A2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CELL, a non-profit and non-partisan organization. While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can be distressing,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CELL is committed to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a brave space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learn about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trends and signs of radicalization and extremism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get a better understanding of domestic violent extremism and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 of radicalization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including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recruitment strategies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used by violent extremists.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6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54C86-75A1-7D5A-15E0-2045FFCC7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CELL will: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AAF73-E4D0-051C-8867-05F199695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Provide valuable insights into the motivations behind such acts, the recruitment tactics employed by extremist groups, and the impact of these activities on our society.</a:t>
            </a: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Encourage open dialogue, allowing students to ask questions, share their perspectives, and learn from one another through the virtual docent. </a:t>
            </a: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Promote empathy, tolerance, and respect, to foster an inclusive learning environment that values diverse opinions and encourages constructive discussions.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2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1D012-D637-03E6-7F3E-17F82D5F0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class will: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E4CB-9638-8867-4FE1-F9C84286F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48197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54EC5-98BB-812A-9E92-CB003390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https://abcnews.go.com/US/video/domestic-terrorism-63911293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EA6D0B-CF29-8621-161F-FF387B8BD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9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BF1C-3779-E373-8F6F-7AE07683B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consider: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CB96-4DDD-4B18-5928-1113112EC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marR="0" lvl="2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What makes it difficult to treat American based extremist groups similarly to those designated as Foreign Terrorist Organizations?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2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Nikki Floris, FBI Deputy Assistant Director, testified saying that, “we cannot charge, nor do we have designated domestic terrorist groups,” what is the implication of this?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2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Because there is not a domestic terrorism charge, how do authorities still charge people with crimes?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2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9ECF5-F553-F877-ECDD-F571DABB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History Channel Oklahoma City Bombing: Why did it occur and who was behind it?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68113-930A-C86B-DEF1-BDE1904D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4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228C-4756-E9BA-EB44-F1E9C88B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DBC62-AF41-CA9D-E81C-2BB3AA8B0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What happened at the Oklahoma City Bombing?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What motivated Timothy McVeigh and Terry Nichols to do this horrendous act?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How did Oklahoma City recover?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What were Timothy McVeigh and Terry Nichols charged with and were they convicted?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8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549</Words>
  <Application>Microsoft Office PowerPoint</Application>
  <PresentationFormat>Widescreen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Wingdings</vt:lpstr>
      <vt:lpstr>Office Theme</vt:lpstr>
      <vt:lpstr>Slideshow for Pre DVE Lesson</vt:lpstr>
      <vt:lpstr>Visit thecell.org </vt:lpstr>
      <vt:lpstr>The CELL  (Counterterrorism Education Learning Lab)</vt:lpstr>
      <vt:lpstr>The CELL will:</vt:lpstr>
      <vt:lpstr>Our class will:</vt:lpstr>
      <vt:lpstr>https://abcnews.go.com/US/video/domestic-terrorism-63911293</vt:lpstr>
      <vt:lpstr>Questions to consider:</vt:lpstr>
      <vt:lpstr>History Channel Oklahoma City Bombing: Why did it occur and who was behind it? </vt:lpstr>
      <vt:lpstr>Comprehension Questions</vt:lpstr>
      <vt:lpstr>Verdicts</vt:lpstr>
      <vt:lpstr>FBI Definition of Domestic Terrorism</vt:lpstr>
      <vt:lpstr>Class definition of Domestic Terrorism/Violent Extremism</vt:lpstr>
      <vt:lpstr>Vote</vt:lpstr>
      <vt:lpstr>What are some characteristics of DVE?</vt:lpstr>
      <vt:lpstr>MY code of conduct in keeping communities safe from DVE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Leslie Hamdorf</dc:creator>
  <cp:lastModifiedBy>Leslie Hamdorf</cp:lastModifiedBy>
  <cp:revision>3</cp:revision>
  <dcterms:created xsi:type="dcterms:W3CDTF">2024-07-25T21:15:43Z</dcterms:created>
  <dcterms:modified xsi:type="dcterms:W3CDTF">2025-04-08T17:30:12Z</dcterms:modified>
</cp:coreProperties>
</file>